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A5C998-BC47-44D0-BB70-707DA0B060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426785-0132-4AED-98AA-3B571C7BD2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B427AB-6A7C-44EC-8FD8-8EB68BB94D1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877C74-86B7-48C4-A260-3B0130B31B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7B5942-FAF2-4607-B936-4328A89D08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049CEC-6639-49AA-A1CF-42F0289AC7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310544-ADA9-4BC4-A9C1-D6EAEF486D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1B9E86-0B16-4F68-A3A8-CCE53875D7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9BCCE6-5392-4E28-8929-5283705D3C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C0D8F1-D895-49F0-BA2B-10A866C843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F7F94D-0129-4BBF-923B-2E78E6B189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85593A-A443-4091-BB46-9EC8506611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2C6BF7F-9FDB-45BE-A884-27869F686E0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clipground.com/clipart-radio-waves.html" TargetMode="External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Bottom </a:t>
            </a:r>
            <a:r>
              <a:rPr b="0" lang="en-US" sz="4400" spc="-1" strike="noStrike">
                <a:latin typeface="Arial"/>
              </a:rPr>
              <a:t>Up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The perspective from an engineering intern on </a:t>
            </a:r>
            <a:r>
              <a:rPr b="0" lang="en-US" sz="3200" spc="-1" strike="noStrike">
                <a:latin typeface="Arial"/>
              </a:rPr>
              <a:t>the product, management, and the culture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 brief introduction about yourself.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Born in Chicago area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Lived in Hungary for 10 years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Moved to Houston, TX at the age of 14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Came to OSU in 2020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Graduating May 2024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 want to pursue a Masters Degree in ECE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3171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Information </a:t>
            </a:r>
            <a:r>
              <a:rPr b="0" lang="en-US" sz="4400" spc="-1" strike="noStrike">
                <a:latin typeface="Arial"/>
              </a:rPr>
              <a:t>regarding </a:t>
            </a:r>
            <a:r>
              <a:rPr b="0" lang="en-US" sz="4400" spc="-1" strike="noStrike">
                <a:latin typeface="Arial"/>
              </a:rPr>
              <a:t>your </a:t>
            </a:r>
            <a:r>
              <a:rPr b="0" lang="en-US" sz="4400" spc="-1" strike="noStrike">
                <a:latin typeface="Arial"/>
              </a:rPr>
              <a:t>project(s)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685800" y="1227600"/>
            <a:ext cx="11430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Locator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1143000" y="1684800"/>
            <a:ext cx="228600" cy="685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 rot="16200000">
            <a:off x="805320" y="1780920"/>
            <a:ext cx="903240" cy="68580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7687800" y="1227600"/>
            <a:ext cx="1371600" cy="457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Transmitter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8229600" y="1684800"/>
            <a:ext cx="228600" cy="685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 rot="5400000">
            <a:off x="7892280" y="1781280"/>
            <a:ext cx="903240" cy="68580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/>
          <p:nvPr/>
        </p:nvSpPr>
        <p:spPr>
          <a:xfrm>
            <a:off x="228600" y="2539800"/>
            <a:ext cx="9144000" cy="457200"/>
          </a:xfrm>
          <a:prstGeom prst="rect">
            <a:avLst/>
          </a:prstGeom>
          <a:solidFill>
            <a:srgbClr val="a68b8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US" sz="1800" spc="-1" strike="noStrike">
                <a:latin typeface="Arial"/>
              </a:rPr>
              <a:t>Pipe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2514600" y="1456200"/>
            <a:ext cx="457200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 txBox="1"/>
          <p:nvPr/>
        </p:nvSpPr>
        <p:spPr>
          <a:xfrm>
            <a:off x="3200400" y="1567080"/>
            <a:ext cx="2971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Current Distance: 1500ft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1966320" y="1227600"/>
            <a:ext cx="319680" cy="43452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7254000" y="1250280"/>
            <a:ext cx="319680" cy="43452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5"/>
          <a:stretch/>
        </p:blipFill>
        <p:spPr>
          <a:xfrm>
            <a:off x="633960" y="3377160"/>
            <a:ext cx="1652040" cy="165204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 txBox="1"/>
          <p:nvPr/>
        </p:nvSpPr>
        <p:spPr>
          <a:xfrm>
            <a:off x="2743200" y="3429000"/>
            <a:ext cx="6172200" cy="157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Setting up the </a:t>
            </a:r>
            <a:r>
              <a:rPr b="0" lang="en-US" sz="2100" spc="-1" strike="noStrike">
                <a:latin typeface="Arial"/>
              </a:rPr>
              <a:t>communication </a:t>
            </a:r>
            <a:r>
              <a:rPr b="0" lang="en-US" sz="2100" spc="-1" strike="noStrike">
                <a:latin typeface="Arial"/>
              </a:rPr>
              <a:t>link between </a:t>
            </a:r>
            <a:r>
              <a:rPr b="0" lang="en-US" sz="2100" spc="-1" strike="noStrike">
                <a:latin typeface="Arial"/>
              </a:rPr>
              <a:t>the two devices </a:t>
            </a:r>
            <a:r>
              <a:rPr b="0" lang="en-US" sz="2100" spc="-1" strike="noStrike">
                <a:latin typeface="Arial"/>
              </a:rPr>
              <a:t>can be finicky </a:t>
            </a:r>
            <a:endParaRPr b="0" lang="en-US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Arial"/>
              </a:rPr>
              <a:t>What if we </a:t>
            </a:r>
            <a:r>
              <a:rPr b="0" lang="en-US" sz="2100" spc="-1" strike="noStrike">
                <a:latin typeface="Arial"/>
              </a:rPr>
              <a:t>could just tap </a:t>
            </a:r>
            <a:r>
              <a:rPr b="0" lang="en-US" sz="2100" spc="-1" strike="noStrike">
                <a:latin typeface="Arial"/>
              </a:rPr>
              <a:t>the transmitter </a:t>
            </a:r>
            <a:r>
              <a:rPr b="0" lang="en-US" sz="2100" spc="-1" strike="noStrike">
                <a:latin typeface="Arial"/>
              </a:rPr>
              <a:t>and receiver </a:t>
            </a:r>
            <a:r>
              <a:rPr b="0" lang="en-US" sz="2100" spc="-1" strike="noStrike">
                <a:latin typeface="Arial"/>
              </a:rPr>
              <a:t>together?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Explain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busines</a:t>
            </a:r>
            <a:r>
              <a:rPr b="0" lang="en-US" sz="4400" spc="-1" strike="noStrike">
                <a:latin typeface="Arial"/>
              </a:rPr>
              <a:t>s value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32444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Current product range: </a:t>
            </a:r>
            <a:r>
              <a:rPr b="1" lang="en-US" sz="3200" spc="-1" strike="noStrike">
                <a:latin typeface="Arial"/>
              </a:rPr>
              <a:t>2400ft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testing range: </a:t>
            </a:r>
            <a:r>
              <a:rPr b="1" lang="en-US" sz="3200" spc="-1" strike="noStrike">
                <a:latin typeface="Arial"/>
              </a:rPr>
              <a:t>13200ft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LoRa protocol used in Smart Cities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NFC tap allows for less user error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629400" y="1456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6629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7097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7565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8033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8501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8789400" y="2068200"/>
            <a:ext cx="457200" cy="2286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5515560" y="3886200"/>
            <a:ext cx="4314240" cy="130968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030680" y="3886200"/>
            <a:ext cx="3769920" cy="16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wor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you </a:t>
            </a:r>
            <a:r>
              <a:rPr b="0" lang="en-US" sz="4400" spc="-1" strike="noStrike">
                <a:latin typeface="Arial"/>
              </a:rPr>
              <a:t>did </a:t>
            </a:r>
            <a:r>
              <a:rPr b="0" lang="en-US" sz="4400" spc="-1" strike="noStrike">
                <a:latin typeface="Arial"/>
              </a:rPr>
              <a:t>on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proj</a:t>
            </a:r>
            <a:r>
              <a:rPr b="0" lang="en-US" sz="4400" spc="-1" strike="noStrike">
                <a:latin typeface="Arial"/>
              </a:rPr>
              <a:t>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Used python programming to interface with the </a:t>
            </a:r>
            <a:r>
              <a:rPr b="0" lang="en-US" sz="3200" spc="-1" strike="noStrike">
                <a:latin typeface="Arial"/>
              </a:rPr>
              <a:t>module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Migrated our code to a Raspberry Pi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Conducted range testing with varying antennas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Used python to test a NFC chip for contactless </a:t>
            </a:r>
            <a:r>
              <a:rPr b="0" lang="en-US" sz="3200" spc="-1" strike="noStrike">
                <a:latin typeface="Arial"/>
              </a:rPr>
              <a:t>communication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51388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19968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388620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457200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5"/>
          <a:stretch/>
        </p:blipFill>
        <p:spPr>
          <a:xfrm>
            <a:off x="525780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6"/>
          <a:stretch/>
        </p:blipFill>
        <p:spPr>
          <a:xfrm>
            <a:off x="594360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7"/>
          <a:stretch/>
        </p:blipFill>
        <p:spPr>
          <a:xfrm>
            <a:off x="663012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8"/>
          <a:stretch/>
        </p:blipFill>
        <p:spPr>
          <a:xfrm>
            <a:off x="7315920" y="1828800"/>
            <a:ext cx="457920" cy="4572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9"/>
          <a:stretch/>
        </p:blipFill>
        <p:spPr>
          <a:xfrm>
            <a:off x="7543800" y="4137480"/>
            <a:ext cx="1962360" cy="134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you learned from the project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1371600" y="1253880"/>
            <a:ext cx="22860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Technical Skills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6400800" y="1253880"/>
            <a:ext cx="22860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Soft Skills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457200" y="1828800"/>
            <a:ext cx="4114800" cy="3657600"/>
          </a:xfrm>
          <a:prstGeom prst="flowChartAlternateProcess">
            <a:avLst/>
          </a:prstGeom>
          <a:solidFill>
            <a:srgbClr val="feba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Object </a:t>
            </a:r>
            <a:r>
              <a:rPr b="0" lang="en-US" sz="2200" spc="-1" strike="noStrike">
                <a:latin typeface="Arial"/>
              </a:rPr>
              <a:t>Oriented </a:t>
            </a:r>
            <a:r>
              <a:rPr b="0" lang="en-US" sz="2200" spc="-1" strike="noStrike">
                <a:latin typeface="Arial"/>
              </a:rPr>
              <a:t>Programming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Low level </a:t>
            </a:r>
            <a:r>
              <a:rPr b="0" lang="en-US" sz="2200" spc="-1" strike="noStrike">
                <a:latin typeface="Arial"/>
              </a:rPr>
              <a:t>development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Version </a:t>
            </a:r>
            <a:r>
              <a:rPr b="0" lang="en-US" sz="2200" spc="-1" strike="noStrike">
                <a:latin typeface="Arial"/>
              </a:rPr>
              <a:t>Control using </a:t>
            </a:r>
            <a:r>
              <a:rPr b="0" lang="en-US" sz="2200" spc="-1" strike="noStrike">
                <a:latin typeface="Arial"/>
              </a:rPr>
              <a:t>git and azure </a:t>
            </a:r>
            <a:r>
              <a:rPr b="0" lang="en-US" sz="2200" spc="-1" strike="noStrike">
                <a:latin typeface="Arial"/>
              </a:rPr>
              <a:t>cloud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5486400" y="1828800"/>
            <a:ext cx="4114800" cy="3657600"/>
          </a:xfrm>
          <a:prstGeom prst="flowChartAlternateProcess">
            <a:avLst/>
          </a:prstGeom>
          <a:solidFill>
            <a:srgbClr val="b1e9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Ask as many </a:t>
            </a:r>
            <a:r>
              <a:rPr b="0" lang="en-US" sz="2200" spc="-1" strike="noStrike">
                <a:latin typeface="Arial"/>
              </a:rPr>
              <a:t>questions as </a:t>
            </a:r>
            <a:r>
              <a:rPr b="0" lang="en-US" sz="2200" spc="-1" strike="noStrike">
                <a:latin typeface="Arial"/>
              </a:rPr>
              <a:t>you can to </a:t>
            </a:r>
            <a:r>
              <a:rPr b="0" lang="en-US" sz="2200" spc="-1" strike="noStrike">
                <a:latin typeface="Arial"/>
              </a:rPr>
              <a:t>learn a wide </a:t>
            </a:r>
            <a:r>
              <a:rPr b="0" lang="en-US" sz="2200" spc="-1" strike="noStrike">
                <a:latin typeface="Arial"/>
              </a:rPr>
              <a:t>perspective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Designing </a:t>
            </a:r>
            <a:r>
              <a:rPr b="0" lang="en-US" sz="2200" spc="-1" strike="noStrike">
                <a:latin typeface="Arial"/>
              </a:rPr>
              <a:t>something </a:t>
            </a:r>
            <a:r>
              <a:rPr b="0" lang="en-US" sz="2200" spc="-1" strike="noStrike">
                <a:latin typeface="Arial"/>
              </a:rPr>
              <a:t>takes longer </a:t>
            </a:r>
            <a:r>
              <a:rPr b="0" lang="en-US" sz="2200" spc="-1" strike="noStrike">
                <a:latin typeface="Arial"/>
              </a:rPr>
              <a:t>than I thought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Creating </a:t>
            </a:r>
            <a:r>
              <a:rPr b="0" lang="en-US" sz="2200" spc="-1" strike="noStrike">
                <a:latin typeface="Arial"/>
              </a:rPr>
              <a:t>documentatio</a:t>
            </a:r>
            <a:r>
              <a:rPr b="0" lang="en-US" sz="2200" spc="-1" strike="noStrike">
                <a:latin typeface="Arial"/>
              </a:rPr>
              <a:t>n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457200" y="3200400"/>
            <a:ext cx="2286000" cy="1600200"/>
          </a:xfrm>
          <a:prstGeom prst="rect">
            <a:avLst/>
          </a:prstGeom>
          <a:solidFill>
            <a:srgbClr val="b7b3c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"/>
          <p:cNvSpPr/>
          <p:nvPr/>
        </p:nvSpPr>
        <p:spPr>
          <a:xfrm>
            <a:off x="2743200" y="3200400"/>
            <a:ext cx="2286000" cy="1600200"/>
          </a:xfrm>
          <a:prstGeom prst="rect">
            <a:avLst/>
          </a:prstGeom>
          <a:solidFill>
            <a:srgbClr val="ffdbb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5029200" y="3200400"/>
            <a:ext cx="2286000" cy="1600200"/>
          </a:xfrm>
          <a:prstGeom prst="rect">
            <a:avLst/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7315200" y="3200400"/>
            <a:ext cx="2286000" cy="1600200"/>
          </a:xfrm>
          <a:prstGeom prst="rect">
            <a:avLst/>
          </a:pr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if any obstacles did you have to overcome?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2296800" y="1371600"/>
            <a:ext cx="5486400" cy="54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200" spc="-1" strike="noStrike">
                <a:latin typeface="Arial"/>
              </a:rPr>
              <a:t>Lack of knowledge</a:t>
            </a:r>
            <a:endParaRPr b="1" lang="en-US" sz="3200" spc="-1" strike="noStrike">
              <a:latin typeface="Arial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2514600" y="3200400"/>
            <a:ext cx="27432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Programming architecture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5029200" y="3200400"/>
            <a:ext cx="228600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People have different motives and perspectives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6858000" y="3254760"/>
            <a:ext cx="27432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Time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457200" y="3200400"/>
            <a:ext cx="228600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Deciding what colors to use on this presentation</a:t>
            </a:r>
            <a:endParaRPr b="1" lang="en-US" sz="2200" spc="-1" strike="noStrike">
              <a:latin typeface="Arial"/>
            </a:endParaRPr>
          </a:p>
        </p:txBody>
      </p:sp>
      <p:cxnSp>
        <p:nvCxnSpPr>
          <p:cNvPr id="96" name=""/>
          <p:cNvCxnSpPr>
            <a:stCxn id="91" idx="2"/>
            <a:endCxn id="95" idx="0"/>
          </p:cNvCxnSpPr>
          <p:nvPr/>
        </p:nvCxnSpPr>
        <p:spPr>
          <a:xfrm flipH="1">
            <a:off x="1600200" y="1914480"/>
            <a:ext cx="3440160" cy="128628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97" name=""/>
          <p:cNvCxnSpPr>
            <a:stCxn id="91" idx="2"/>
            <a:endCxn id="92" idx="0"/>
          </p:cNvCxnSpPr>
          <p:nvPr/>
        </p:nvCxnSpPr>
        <p:spPr>
          <a:xfrm flipH="1">
            <a:off x="3886200" y="1914480"/>
            <a:ext cx="1154160" cy="128628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98" name=""/>
          <p:cNvCxnSpPr>
            <a:stCxn id="91" idx="2"/>
          </p:cNvCxnSpPr>
          <p:nvPr/>
        </p:nvCxnSpPr>
        <p:spPr>
          <a:xfrm>
            <a:off x="5040000" y="1914480"/>
            <a:ext cx="1022400" cy="123408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99" name=""/>
          <p:cNvCxnSpPr>
            <a:stCxn id="91" idx="2"/>
            <a:endCxn id="89" idx="0"/>
          </p:cNvCxnSpPr>
          <p:nvPr/>
        </p:nvCxnSpPr>
        <p:spPr>
          <a:xfrm>
            <a:off x="5040000" y="1914480"/>
            <a:ext cx="3418560" cy="128628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939080" y="3657600"/>
            <a:ext cx="1120320" cy="11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Overall experience with Ditch Witch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685800" y="2057400"/>
            <a:ext cx="3657600" cy="3200400"/>
          </a:xfrm>
          <a:prstGeom prst="flowChartAlternateProcess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Hands on project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Independent work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Great team and </a:t>
            </a:r>
            <a:r>
              <a:rPr b="0" lang="en-US" sz="2200" spc="-1" strike="noStrike">
                <a:latin typeface="Arial"/>
              </a:rPr>
              <a:t>mentoring 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Fun events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I feel welcomed to </a:t>
            </a:r>
            <a:r>
              <a:rPr b="0" lang="en-US" sz="2200" spc="-1" strike="noStrike">
                <a:latin typeface="Arial"/>
              </a:rPr>
              <a:t>ask questions</a:t>
            </a:r>
            <a:endParaRPr b="0" lang="en-US" sz="2200" spc="-1" strike="noStrike">
              <a:latin typeface="Arial"/>
              <a:ea typeface="Noto Sans CJK SC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685800" y="1600200"/>
            <a:ext cx="36576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Pros</a:t>
            </a:r>
            <a:endParaRPr b="1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715000" y="2057400"/>
            <a:ext cx="3657600" cy="3200400"/>
          </a:xfrm>
          <a:prstGeom prst="flowChartAlternateProcess">
            <a:avLst/>
          </a:prstGeom>
          <a:solidFill>
            <a:srgbClr val="ffdbb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More product explanation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More intern events</a:t>
            </a:r>
            <a:endParaRPr b="0" lang="en-US" sz="22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More diverse learning about the company. Not just engineering</a:t>
            </a:r>
            <a:endParaRPr b="0" lang="en-US" sz="2200" spc="-1" strike="noStrike">
              <a:latin typeface="Arial"/>
              <a:ea typeface="Noto Sans CJK SC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5715000" y="1600200"/>
            <a:ext cx="36576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>
                <a:latin typeface="Arial"/>
              </a:rPr>
              <a:t>Cons</a:t>
            </a:r>
            <a:endParaRPr b="1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https://clipground.com/clipart-radio-waves.html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2023-08-08T08:33:28Z</dcterms:created>
  <dc:creator/>
  <dc:description/>
  <dc:language>en-US</dc:language>
  <cp:lastModifiedBy/>
  <dcterms:modified xsi:type="dcterms:W3CDTF">2023-08-09T10:57:17Z</dcterms:modified>
  <cp:revision>2</cp:revision>
  <dc:subject/>
  <dc:title/>
</cp:coreProperties>
</file>